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5" r:id="rId1"/>
  </p:sldMasterIdLst>
  <p:sldIdLst>
    <p:sldId id="256" r:id="rId2"/>
    <p:sldId id="258" r:id="rId3"/>
    <p:sldId id="257" r:id="rId4"/>
    <p:sldId id="260" r:id="rId5"/>
    <p:sldId id="261" r:id="rId6"/>
    <p:sldId id="263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63" d="100"/>
          <a:sy n="63" d="100"/>
        </p:scale>
        <p:origin x="8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349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46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172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9402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9796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884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42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11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8488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99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887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0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551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92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9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376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00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1498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023FAF-4E7A-4BF5-9E6B-D83D7017A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453640"/>
            <a:ext cx="10412205" cy="1348381"/>
          </a:xfrm>
        </p:spPr>
        <p:txBody>
          <a:bodyPr/>
          <a:lstStyle/>
          <a:p>
            <a:r>
              <a:rPr lang="it-IT" dirty="0" err="1"/>
              <a:t>GeDinfo</a:t>
            </a:r>
            <a:r>
              <a:rPr lang="it-IT" dirty="0"/>
              <a:t> </a:t>
            </a:r>
            <a:r>
              <a:rPr lang="it-IT" dirty="0" err="1"/>
              <a:t>Soc.Coop</a:t>
            </a:r>
            <a:r>
              <a:rPr lang="it-IT" dirty="0"/>
              <a:t>.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45425E-670E-486B-836C-40808A9DE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954420"/>
            <a:ext cx="8825658" cy="208062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School Tutor: M. Silva</a:t>
            </a:r>
            <a:endParaRPr lang="en-US" dirty="0"/>
          </a:p>
          <a:p>
            <a:r>
              <a:rPr lang="en-US" dirty="0"/>
              <a:t>1°Period       2°Period</a:t>
            </a:r>
            <a:endParaRPr lang="it-IT" dirty="0"/>
          </a:p>
          <a:p>
            <a:r>
              <a:rPr lang="en-US" dirty="0"/>
              <a:t>15-05-2017     11-09-2017</a:t>
            </a:r>
            <a:endParaRPr lang="it-IT" dirty="0"/>
          </a:p>
          <a:p>
            <a:r>
              <a:rPr lang="en-US" dirty="0"/>
              <a:t>11-06-2017     22-09-2017</a:t>
            </a:r>
          </a:p>
          <a:p>
            <a:r>
              <a:rPr lang="en-US" dirty="0"/>
              <a:t>Time schedule:  09:00 – 18:00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1EE45D-7889-4F43-84EC-0C863AD99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784" y="4147957"/>
            <a:ext cx="1935480" cy="16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80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6299C22-2835-4E7F-BC8A-AB02C0C5E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032" y="1630679"/>
            <a:ext cx="11036447" cy="4919719"/>
          </a:xfr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623CAEF-19CC-4A3F-8CDC-57C91D15C0AC}"/>
              </a:ext>
            </a:extLst>
          </p:cNvPr>
          <p:cNvSpPr txBox="1"/>
          <p:nvPr/>
        </p:nvSpPr>
        <p:spPr>
          <a:xfrm>
            <a:off x="5942255" y="493880"/>
            <a:ext cx="4131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dirty="0" err="1"/>
              <a:t>GeDInfo</a:t>
            </a:r>
            <a:r>
              <a:rPr lang="en-US" dirty="0"/>
              <a:t> is an informatic company that offers informatic services.</a:t>
            </a:r>
            <a:endParaRPr lang="it-IT" dirty="0"/>
          </a:p>
        </p:txBody>
      </p:sp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C3D532AD-50C7-4954-813B-AF5A9A7E2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32" y="107400"/>
            <a:ext cx="4728848" cy="140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64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7DC88C-25A8-4A5C-AD23-EF2F150F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452718"/>
            <a:ext cx="9692641" cy="1400530"/>
          </a:xfrm>
        </p:spPr>
        <p:txBody>
          <a:bodyPr/>
          <a:lstStyle/>
          <a:p>
            <a:r>
              <a:rPr lang="it-IT" dirty="0" err="1"/>
              <a:t>Wordpress,Plugins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and </a:t>
            </a:r>
            <a:r>
              <a:rPr lang="it-IT" dirty="0" err="1"/>
              <a:t>search</a:t>
            </a:r>
            <a:r>
              <a:rPr lang="it-IT" dirty="0"/>
              <a:t> via Chrome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E6E730-548B-499A-8CFD-48E11D7E6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2052819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Web site creation tools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WordPress and its Plugins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a Plugin?</a:t>
            </a:r>
          </a:p>
          <a:p>
            <a:pPr marL="0" indent="0">
              <a:buNone/>
            </a:pPr>
            <a:r>
              <a:rPr lang="en-US" dirty="0"/>
              <a:t>It’s a non autonomous program that interacts</a:t>
            </a:r>
          </a:p>
          <a:p>
            <a:pPr marL="0" indent="0">
              <a:buNone/>
            </a:pPr>
            <a:r>
              <a:rPr lang="en-US" dirty="0"/>
              <a:t>with another program for extend its original features.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Search ability increased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Chrome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56F5BA9-E86F-4D4F-8988-755E55FEC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784" y="5012585"/>
            <a:ext cx="1029449" cy="102944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8203489-2B55-41BB-A812-7E5A17F5B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340" y="2122961"/>
            <a:ext cx="1092340" cy="109234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1BCD238-A33C-41CB-88BA-951D39D91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0853" y="3083878"/>
            <a:ext cx="2631147" cy="213336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FC0A376-E1B1-4791-809F-00E590487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361" y="6188682"/>
            <a:ext cx="1578293" cy="2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02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B21F1B-0C28-48B6-9B62-450FD76BE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My first </a:t>
            </a:r>
            <a:r>
              <a:rPr lang="it-IT" dirty="0" err="1"/>
              <a:t>experience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9F95F6-E03E-4D66-B098-20ECCF07D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9348" y="185324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it-IT" dirty="0" err="1"/>
              <a:t>Difficult</a:t>
            </a:r>
            <a:r>
              <a:rPr lang="it-IT" dirty="0"/>
              <a:t> to integrate </a:t>
            </a:r>
            <a:r>
              <a:rPr lang="it-IT" dirty="0" err="1"/>
              <a:t>myself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company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Relation with Company </a:t>
            </a:r>
            <a:r>
              <a:rPr lang="it-IT" dirty="0" err="1"/>
              <a:t>Tutor’s</a:t>
            </a:r>
            <a:r>
              <a:rPr lang="it-IT" dirty="0"/>
              <a:t> and </a:t>
            </a:r>
            <a:r>
              <a:rPr lang="it-IT" dirty="0" err="1"/>
              <a:t>job’s</a:t>
            </a:r>
            <a:r>
              <a:rPr lang="it-IT" dirty="0"/>
              <a:t> </a:t>
            </a:r>
            <a:r>
              <a:rPr lang="it-IT" dirty="0" err="1"/>
              <a:t>request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2BD2E3A-2A51-4BC0-ABD3-DB90BE6B2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40" y="2529208"/>
            <a:ext cx="4114800" cy="112395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06A95D1-ABB1-4E94-AA6E-99A044DFB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048" y="4582798"/>
            <a:ext cx="2462848" cy="19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03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EC6753-F124-4DED-93C4-A471F7C6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01762"/>
          </a:xfrm>
        </p:spPr>
        <p:txBody>
          <a:bodyPr/>
          <a:lstStyle/>
          <a:p>
            <a:r>
              <a:rPr lang="it-IT" dirty="0"/>
              <a:t>My work and </a:t>
            </a:r>
            <a:r>
              <a:rPr lang="it-IT" dirty="0" err="1"/>
              <a:t>tasks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2FBC21-FD86-4469-A1F2-975D0769C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246" y="2148854"/>
            <a:ext cx="5896899" cy="96488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Different tasks required different time </a:t>
            </a:r>
          </a:p>
          <a:p>
            <a:pPr marL="0" indent="0">
              <a:buNone/>
            </a:pPr>
            <a:r>
              <a:rPr lang="en-US" dirty="0"/>
              <a:t>because they could be more or less complex </a:t>
            </a:r>
          </a:p>
          <a:p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6276947-43AB-43E4-9A5F-C29E4963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030" y="4221510"/>
            <a:ext cx="964882" cy="95614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F130EFB-822C-4154-8C3A-4CD05B136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215" y="2475180"/>
            <a:ext cx="956140" cy="95614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51AC72D-1251-4880-89C5-4D817F3CB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86" y="3708110"/>
            <a:ext cx="6899780" cy="180233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3578194-FB16-4A04-B94F-689864BCEFD4}"/>
              </a:ext>
            </a:extLst>
          </p:cNvPr>
          <p:cNvSpPr txBox="1"/>
          <p:nvPr/>
        </p:nvSpPr>
        <p:spPr>
          <a:xfrm>
            <a:off x="9107106" y="4376414"/>
            <a:ext cx="2465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Evaluation of work by </a:t>
            </a:r>
            <a:r>
              <a:rPr lang="it-IT" dirty="0" err="1"/>
              <a:t>my</a:t>
            </a:r>
            <a:r>
              <a:rPr lang="it-IT" dirty="0"/>
              <a:t> tutors 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7DF897-B108-4EC0-8CB7-B9247C0EBC3F}"/>
              </a:ext>
            </a:extLst>
          </p:cNvPr>
          <p:cNvSpPr txBox="1"/>
          <p:nvPr/>
        </p:nvSpPr>
        <p:spPr>
          <a:xfrm>
            <a:off x="8758928" y="2768584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Respect</a:t>
            </a:r>
            <a:r>
              <a:rPr lang="it-IT" dirty="0"/>
              <a:t> the </a:t>
            </a:r>
            <a:r>
              <a:rPr lang="it-IT" dirty="0" err="1"/>
              <a:t>working</a:t>
            </a:r>
            <a:r>
              <a:rPr lang="it-IT" dirty="0"/>
              <a:t> </a:t>
            </a:r>
            <a:r>
              <a:rPr lang="it-IT" dirty="0" err="1"/>
              <a:t>times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0172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304B13-E4C8-4FB1-8611-2479C8004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61278"/>
            <a:ext cx="9404723" cy="1400530"/>
          </a:xfrm>
        </p:spPr>
        <p:txBody>
          <a:bodyPr/>
          <a:lstStyle/>
          <a:p>
            <a:r>
              <a:rPr lang="it-IT" dirty="0"/>
              <a:t>La Casa del disco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868306-AE92-4B32-8AAA-20FC0D7A2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361278"/>
            <a:ext cx="4853779" cy="9852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My first integral website was			 “La Casa del disco”, an </a:t>
            </a:r>
            <a:r>
              <a:rPr lang="en-US" dirty="0" err="1"/>
              <a:t>eShop</a:t>
            </a:r>
            <a:r>
              <a:rPr lang="en-US" dirty="0"/>
              <a:t> that sells </a:t>
            </a:r>
            <a:r>
              <a:rPr lang="en-US" dirty="0" err="1"/>
              <a:t>Vinyls</a:t>
            </a:r>
            <a:endParaRPr lang="en-US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E12B86F-9808-4F65-B500-92EE4A3FD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75" y="1346498"/>
            <a:ext cx="10463849" cy="531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6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77CA2B-B7E3-4402-9D5E-23616B2E5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Other</a:t>
            </a:r>
            <a:r>
              <a:rPr lang="it-IT" dirty="0"/>
              <a:t> Project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C8D3DC-B838-4332-9DFE-6E7CA668C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87159"/>
            <a:ext cx="8946541" cy="22752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https://www.web-sport.it</a:t>
            </a:r>
            <a:endParaRPr lang="it-IT" dirty="0"/>
          </a:p>
          <a:p>
            <a:pPr marL="0" indent="0">
              <a:buNone/>
            </a:pPr>
            <a:r>
              <a:rPr lang="en-US" dirty="0"/>
              <a:t>https://www.prodigy-group.net</a:t>
            </a:r>
            <a:endParaRPr lang="it-IT" dirty="0"/>
          </a:p>
          <a:p>
            <a:pPr marL="0" indent="0">
              <a:buNone/>
            </a:pPr>
            <a:r>
              <a:rPr lang="en-US" dirty="0"/>
              <a:t>https://www.cynthia-art.eu</a:t>
            </a:r>
            <a:endParaRPr lang="it-IT" dirty="0"/>
          </a:p>
          <a:p>
            <a:pPr marL="0" indent="0">
              <a:buNone/>
            </a:pPr>
            <a:r>
              <a:rPr lang="en-US" dirty="0"/>
              <a:t>https://www.phiart.eu</a:t>
            </a:r>
            <a:endParaRPr lang="it-IT" dirty="0"/>
          </a:p>
          <a:p>
            <a:pPr marL="0" indent="0">
              <a:buNone/>
            </a:pPr>
            <a:r>
              <a:rPr lang="en-US" dirty="0"/>
              <a:t>http://www.ordinearchitetti.piacenza.it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ADED5A-96F4-41B8-AF26-8184F6D37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467" y="212264"/>
            <a:ext cx="4413185" cy="227524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670E85D-6B97-4EDB-B0A6-0F3A0698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4079048"/>
            <a:ext cx="4038600" cy="198318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5D91BD7-232D-4670-A984-DEDF89911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465" y="2727962"/>
            <a:ext cx="4270556" cy="21035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DC20B4E-05B7-4AF9-9EC4-58DAFD0A0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670" y="3962401"/>
            <a:ext cx="3127845" cy="153595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55196A0-84A5-4F37-8553-0193A573F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279" y="4995612"/>
            <a:ext cx="3596638" cy="17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4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36EC74CA-94AE-402C-9CC6-485494D22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35" y="1186935"/>
            <a:ext cx="10554285" cy="491636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FB97DC8-19F6-4D2B-9B2B-49EF0F3475BA}"/>
              </a:ext>
            </a:extLst>
          </p:cNvPr>
          <p:cNvSpPr txBox="1"/>
          <p:nvPr/>
        </p:nvSpPr>
        <p:spPr>
          <a:xfrm>
            <a:off x="1721286" y="1615441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Project a completely autonomous web site</a:t>
            </a:r>
            <a:endParaRPr lang="it-IT" sz="28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2839D2F-78C9-486F-9EEA-B8D5BA9DF2F7}"/>
              </a:ext>
            </a:extLst>
          </p:cNvPr>
          <p:cNvSpPr txBox="1"/>
          <p:nvPr/>
        </p:nvSpPr>
        <p:spPr>
          <a:xfrm>
            <a:off x="2380888" y="4832841"/>
            <a:ext cx="6681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Complete and </a:t>
            </a:r>
            <a:r>
              <a:rPr lang="it-IT" sz="3200" dirty="0" err="1"/>
              <a:t>very</a:t>
            </a:r>
            <a:r>
              <a:rPr lang="it-IT" sz="3200" dirty="0"/>
              <a:t> </a:t>
            </a:r>
            <a:r>
              <a:rPr lang="it-IT" sz="3200" dirty="0" err="1"/>
              <a:t>instructive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34513627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79</TotalTime>
  <Words>167</Words>
  <Application>Microsoft Office PowerPoint</Application>
  <PresentationFormat>Widescreen</PresentationFormat>
  <Paragraphs>38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Wingdings</vt:lpstr>
      <vt:lpstr>Wingdings 3</vt:lpstr>
      <vt:lpstr>Ione</vt:lpstr>
      <vt:lpstr>GeDinfo Soc.Coop.</vt:lpstr>
      <vt:lpstr>Presentazione standard di PowerPoint</vt:lpstr>
      <vt:lpstr>Wordpress,Plugins  and search via Chrome </vt:lpstr>
      <vt:lpstr>My first experience</vt:lpstr>
      <vt:lpstr>My work and tasks</vt:lpstr>
      <vt:lpstr>La Casa del disco</vt:lpstr>
      <vt:lpstr>Other Project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GeDinfo Soc.Coop.</dc:title>
  <dc:creator>Vincenzo Puca</dc:creator>
  <cp:lastModifiedBy>Vincenzo Puca</cp:lastModifiedBy>
  <cp:revision>12</cp:revision>
  <dcterms:created xsi:type="dcterms:W3CDTF">2018-02-01T13:48:07Z</dcterms:created>
  <dcterms:modified xsi:type="dcterms:W3CDTF">2018-02-01T15:09:17Z</dcterms:modified>
</cp:coreProperties>
</file>